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presProps.xml" Type="http://schemas.openxmlformats.org/officeDocument/2006/relationships/presProps" Id="rId2"/><Relationship Target="theme/theme3.xml" Type="http://schemas.openxmlformats.org/officeDocument/2006/relationships/theme" Id="rId1"/><Relationship Target="slideMasters/slideMaster1.xml" Type="http://schemas.openxmlformats.org/officeDocument/2006/relationships/slideMaster" Id="rId4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37" name="Shape 3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8" name="Shape 38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50" name="Shape 5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y="685800" x="381175"/>
            <a:ext cy="3429000" cx="6096299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" name="Shape 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" name="Shape 8"/>
          <p:cNvSpPr txBox="1"/>
          <p:nvPr>
            <p:ph type="ctrTitle"/>
          </p:nvPr>
        </p:nvSpPr>
        <p:spPr>
          <a:xfrm>
            <a:off y="1583342" x="685800"/>
            <a:ext cy="1159799" cx="77724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algn="ctr" indent="304800">
              <a:spcBef>
                <a:spcPts val="0"/>
              </a:spcBef>
              <a:buSzPct val="100000"/>
              <a:defRPr sz="4800"/>
            </a:lvl1pPr>
            <a:lvl2pPr algn="ctr" indent="304800">
              <a:spcBef>
                <a:spcPts val="0"/>
              </a:spcBef>
              <a:buSzPct val="100000"/>
              <a:defRPr sz="4800"/>
            </a:lvl2pPr>
            <a:lvl3pPr algn="ctr" indent="304800">
              <a:spcBef>
                <a:spcPts val="0"/>
              </a:spcBef>
              <a:buSzPct val="100000"/>
              <a:defRPr sz="4800"/>
            </a:lvl3pPr>
            <a:lvl4pPr algn="ctr" indent="304800">
              <a:spcBef>
                <a:spcPts val="0"/>
              </a:spcBef>
              <a:buSzPct val="100000"/>
              <a:defRPr sz="4800"/>
            </a:lvl4pPr>
            <a:lvl5pPr algn="ctr" indent="304800">
              <a:spcBef>
                <a:spcPts val="0"/>
              </a:spcBef>
              <a:buSzPct val="100000"/>
              <a:defRPr sz="4800"/>
            </a:lvl5pPr>
            <a:lvl6pPr algn="ctr" indent="304800">
              <a:spcBef>
                <a:spcPts val="0"/>
              </a:spcBef>
              <a:buSzPct val="100000"/>
              <a:defRPr sz="4800"/>
            </a:lvl6pPr>
            <a:lvl7pPr algn="ctr" indent="304800">
              <a:spcBef>
                <a:spcPts val="0"/>
              </a:spcBef>
              <a:buSzPct val="100000"/>
              <a:defRPr sz="4800"/>
            </a:lvl7pPr>
            <a:lvl8pPr algn="ctr" indent="304800">
              <a:spcBef>
                <a:spcPts val="0"/>
              </a:spcBef>
              <a:buSzPct val="100000"/>
              <a:defRPr sz="4800"/>
            </a:lvl8pPr>
            <a:lvl9pPr algn="ctr" indent="30480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9" name="Shape 9"/>
          <p:cNvSpPr txBox="1"/>
          <p:nvPr>
            <p:ph idx="1" type="subTitle"/>
          </p:nvPr>
        </p:nvSpPr>
        <p:spPr>
          <a:xfrm>
            <a:off y="2840053" x="685800"/>
            <a:ext cy="784799" cx="77724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 indent="190500" marL="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0" name="Shape 1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" name="Shape 11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 indent="457200">
              <a:spcBef>
                <a:spcPts val="0"/>
              </a:spcBef>
              <a:defRPr/>
            </a:lvl2pPr>
            <a:lvl3pPr indent="914400">
              <a:spcBef>
                <a:spcPts val="0"/>
              </a:spcBef>
              <a:defRPr/>
            </a:lvl3pPr>
            <a:lvl4pPr indent="1371600"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3" name="Shape 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y="1200150" x="457200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2" type="body"/>
          </p:nvPr>
        </p:nvSpPr>
        <p:spPr>
          <a:xfrm>
            <a:off y="1200150" x="4692273"/>
            <a:ext cy="3725699" cx="39945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17" name="Shape 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19" name="Shape 1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0" name="Shape 20"/>
          <p:cNvSpPr txBox="1"/>
          <p:nvPr>
            <p:ph idx="1" type="body"/>
          </p:nvPr>
        </p:nvSpPr>
        <p:spPr>
          <a:xfrm>
            <a:off y="4406309" x="457200"/>
            <a:ext cy="5195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algn="ctr" indent="-171450" marL="285750">
              <a:spcBef>
                <a:spcPts val="360"/>
              </a:spcBef>
              <a:buSzPct val="1000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1.xml" Type="http://schemas.openxmlformats.org/officeDocument/2006/relationships/theme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y="205978" x="457200"/>
            <a:ext cy="857400" cx="8229600"/>
          </a:xfrm>
          <a:prstGeom prst="rect">
            <a:avLst/>
          </a:prstGeom>
        </p:spPr>
        <p:txBody>
          <a:bodyPr bIns="91425" rIns="91425" lIns="91425" tIns="91425" anchor="b" anchorCtr="0"/>
          <a:lstStyle>
            <a:lvl1pPr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1pPr>
            <a:lvl2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2pPr>
            <a:lvl3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3pPr>
            <a:lvl4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4pPr>
            <a:lvl5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5pPr>
            <a:lvl6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6pPr>
            <a:lvl7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7pPr>
            <a:lvl8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8pPr>
            <a:lvl9pPr indent="228600" marL="0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y="1200150" x="457200"/>
            <a:ext cy="3725699" cx="8229600"/>
          </a:xfrm>
          <a:prstGeom prst="rect">
            <a:avLst/>
          </a:prstGeom>
        </p:spPr>
        <p:txBody>
          <a:bodyPr bIns="91425" rIns="91425" lIns="91425" tIns="91425" anchor="t" anchorCtr="0"/>
          <a:lstStyle>
            <a:lvl1pPr indent="-152400" marL="3429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indent="-133350" marL="7429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indent="-76200" marL="11430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indent="-114300" marL="1600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indent="-114300" marL="20574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indent="-114300" marL="25146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indent="-114300" marL="29718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indent="-114300" marL="34290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indent="-114300" marL="38862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1.xml" Type="http://schemas.openxmlformats.org/officeDocument/2006/relationships/slideLayout" Id="rId1"/><Relationship Target="../media/image00.gif" Type="http://schemas.openxmlformats.org/officeDocument/2006/relationships/image" Id="rId4"/><Relationship Target="../media/image07.png" Type="http://schemas.openxmlformats.org/officeDocument/2006/relationships/image" Id="rId3"/><Relationship Target="../media/image04.pn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1.png" Type="http://schemas.openxmlformats.org/officeDocument/2006/relationships/image" Id="rId4"/><Relationship Target="../media/image05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2.png" Type="http://schemas.openxmlformats.org/officeDocument/2006/relationships/image" Id="rId4"/><Relationship Target="../media/image03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2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23" name="Shape 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82731" x="5591925"/>
            <a:ext cy="1328737" cx="1328737"/>
          </a:xfrm>
          <a:prstGeom prst="rect">
            <a:avLst/>
          </a:prstGeom>
        </p:spPr>
      </p:pic>
      <p:pic>
        <p:nvPicPr>
          <p:cNvPr id="24" name="Shape 2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115375" x="3176125"/>
            <a:ext cy="2893218" cx="2564606"/>
          </a:xfrm>
          <a:prstGeom prst="rect">
            <a:avLst/>
          </a:prstGeom>
        </p:spPr>
      </p:pic>
      <p:sp>
        <p:nvSpPr>
          <p:cNvPr id="25" name="Shape 25"/>
          <p:cNvSpPr txBox="1"/>
          <p:nvPr/>
        </p:nvSpPr>
        <p:spPr>
          <a:xfrm>
            <a:off y="3512100" x="2211775"/>
            <a:ext cy="1631399" cx="4822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de" i="1">
                <a:solidFill>
                  <a:srgbClr val="665F50"/>
                </a:solidFill>
                <a:latin typeface="Ubuntu"/>
                <a:ea typeface="Ubuntu"/>
                <a:cs typeface="Ubuntu"/>
                <a:sym typeface="Ubuntu"/>
              </a:rPr>
              <a:t>Am 11. Mai ist Mitmachtag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de" i="1">
                <a:solidFill>
                  <a:srgbClr val="665F50"/>
                </a:solidFill>
                <a:latin typeface="Ubuntu"/>
                <a:ea typeface="Ubuntu"/>
                <a:cs typeface="Ubuntu"/>
                <a:sym typeface="Ubuntu"/>
              </a:rPr>
              <a:t>auf dem Biolandhof Meyer-Toms</a:t>
            </a:r>
          </a:p>
          <a:p>
            <a:pPr rtl="0" lvl="0">
              <a:lnSpc>
                <a:spcPct val="115000"/>
              </a:lnSpc>
              <a:spcBef>
                <a:spcPts val="0"/>
              </a:spcBef>
              <a:buNone/>
            </a:pPr>
            <a:r>
              <a:rPr sz="2400" lang="de" i="1">
                <a:solidFill>
                  <a:srgbClr val="665F50"/>
                </a:solidFill>
                <a:latin typeface="Ubuntu"/>
                <a:ea typeface="Ubuntu"/>
                <a:cs typeface="Ubuntu"/>
                <a:sym typeface="Ubuntu"/>
              </a:rPr>
              <a:t>11-18 Uhr 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y="52681" x="2892625"/>
            <a:ext cy="1522199" cx="46205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b="1" sz="4800" lang="de">
                <a:solidFill>
                  <a:srgbClr val="29462E"/>
                </a:solidFill>
                <a:latin typeface="Ubuntu"/>
                <a:ea typeface="Ubuntu"/>
                <a:cs typeface="Ubuntu"/>
                <a:sym typeface="Ubuntu"/>
              </a:rPr>
              <a:t>Schon gehört?</a:t>
            </a:r>
          </a:p>
        </p:txBody>
      </p:sp>
      <p:pic>
        <p:nvPicPr>
          <p:cNvPr id="27" name="Shape 2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y="172406" x="1665662"/>
            <a:ext cy="942975" cx="5100637"/>
          </a:xfrm>
          <a:prstGeom prst="rect">
            <a:avLst/>
          </a:prstGeom>
        </p:spPr>
      </p:pic>
      <p:pic>
        <p:nvPicPr>
          <p:cNvPr id="28" name="Shape 28"/>
          <p:cNvPicPr preferRelativeResize="0"/>
          <p:nvPr/>
        </p:nvPicPr>
        <p:blipFill rotWithShape="1">
          <a:blip r:embed="rId5"/>
          <a:srcRect t="6069" b="-6069" r="-83860" l="83860"/>
          <a:stretch/>
        </p:blipFill>
        <p:spPr>
          <a:xfrm>
            <a:off y="235950" x="1742650"/>
            <a:ext cy="942900" cx="6800999"/>
          </a:xfrm>
          <a:prstGeom prst="rect">
            <a:avLst/>
          </a:prstGeom>
        </p:spPr>
      </p:pic>
      <p:pic>
        <p:nvPicPr>
          <p:cNvPr id="29" name="Shape 2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114300" x="3889637"/>
            <a:ext cy="621656" cx="621656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restart="never" dur="indefinite" nodeType="tmRoot">
          <p:childTnLst>
            <p:seq nextAc="seek" concurrent="1">
              <p:cTn id="2" dur="indefinite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presetID="23" fill="hold" presetSubtype="32" presetClass="exit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3" fill="hold" presetSubtype="16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0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700"/>
                            </p:stCondLst>
                            <p:childTnLst>
                              <p:par>
                                <p:cTn presetID="2" fill="hold" presetSubtype="8" presetClass="exit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9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presetID="2" fill="hold" presetSubtype="8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7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 fmla="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400"/>
                            </p:stCondLst>
                            <p:childTnLst>
                              <p:par>
                                <p:cTn presetID="10" fill="hold" presetSubtype="0" presetClass="entr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8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presetID="10" fill="hold" presetSubtype="0" presetClass="entr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7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" name="Shape 3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34" name="Shape 3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703382"/>
            <a:ext cy="5143499" cx="364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3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134100" x="5253157"/>
            <a:ext cy="5143499" cx="364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Shape 36"/>
          <p:cNvSpPr txBox="1"/>
          <p:nvPr/>
        </p:nvSpPr>
        <p:spPr>
          <a:xfrm>
            <a:off y="1726550" x="4410987"/>
            <a:ext cy="360299" cx="78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u="sng" sz="1200" lang="d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Nächste Seite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0" name="Shape 4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0" x="328624"/>
            <a:ext cy="5264749" cx="373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y="-63200" x="4876800"/>
            <a:ext cy="5391150" cx="3821324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Shape 43"/>
          <p:cNvSpPr txBox="1"/>
          <p:nvPr/>
        </p:nvSpPr>
        <p:spPr>
          <a:xfrm>
            <a:off y="1810375" x="4096487"/>
            <a:ext cy="360299" cx="780300"/>
          </a:xfrm>
          <a:prstGeom prst="rect">
            <a:avLst/>
          </a:prstGeom>
        </p:spPr>
        <p:txBody>
          <a:bodyPr bIns="91425" rIns="91425" lIns="91425" tIns="91425" anchor="t" anchorCtr="0">
            <a:noAutofit/>
          </a:bodyPr>
          <a:lstStyle/>
          <a:p>
            <a:pPr rtl="0" lvl="0">
              <a:spcBef>
                <a:spcPts val="0"/>
              </a:spcBef>
              <a:buNone/>
            </a:pPr>
            <a:r>
              <a:rPr u="sng" sz="1200" lang="de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Nächste Seite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7" name="Shape 4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8" name="Shape 48"/>
          <p:cNvSpPr txBox="1"/>
          <p:nvPr/>
        </p:nvSpPr>
        <p:spPr>
          <a:xfrm>
            <a:off y="195950" x="174175"/>
            <a:ext cy="4060500" cx="86105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 algn="ctr" rtl="0" lvl="0">
              <a:spcBef>
                <a:spcPts val="0"/>
              </a:spcBef>
              <a:buNone/>
            </a:pPr>
            <a:r>
              <a:rPr b="1" sz="3600" lang="d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Viel Spaß!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100" lang="d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sz="1800" lang="d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Und einen schönen Tag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d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wünscht Ihnen das Team</a:t>
            </a:r>
          </a:p>
          <a:p>
            <a:pPr algn="ctr" rtl="0" lvl="0">
              <a:spcBef>
                <a:spcPts val="0"/>
              </a:spcBef>
              <a:buNone/>
            </a:pPr>
            <a:r>
              <a:rPr sz="1800" lang="de">
                <a:solidFill>
                  <a:srgbClr val="434343"/>
                </a:solidFill>
                <a:latin typeface="Ubuntu"/>
                <a:ea typeface="Ubuntu"/>
                <a:cs typeface="Ubuntu"/>
                <a:sym typeface="Ubuntu"/>
              </a:rPr>
              <a:t>vom</a:t>
            </a:r>
          </a:p>
        </p:txBody>
      </p:sp>
      <p:pic>
        <p:nvPicPr>
          <p:cNvPr id="49" name="Shape 4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y="3172050" x="2525500"/>
            <a:ext cy="1291125" cx="377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